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6" r:id="rId3"/>
    <p:sldId id="279" r:id="rId4"/>
    <p:sldId id="280" r:id="rId5"/>
    <p:sldId id="277" r:id="rId6"/>
    <p:sldId id="278" r:id="rId7"/>
    <p:sldId id="266" r:id="rId8"/>
    <p:sldId id="271" r:id="rId9"/>
    <p:sldId id="283" r:id="rId10"/>
    <p:sldId id="284" r:id="rId11"/>
    <p:sldId id="285" r:id="rId12"/>
    <p:sldId id="286" r:id="rId13"/>
    <p:sldId id="287" r:id="rId14"/>
    <p:sldId id="302" r:id="rId15"/>
    <p:sldId id="303" r:id="rId16"/>
    <p:sldId id="265" r:id="rId17"/>
    <p:sldId id="272" r:id="rId18"/>
    <p:sldId id="268" r:id="rId19"/>
    <p:sldId id="270" r:id="rId20"/>
    <p:sldId id="269" r:id="rId21"/>
    <p:sldId id="273" r:id="rId22"/>
    <p:sldId id="327" r:id="rId23"/>
    <p:sldId id="326" r:id="rId24"/>
    <p:sldId id="304" r:id="rId25"/>
    <p:sldId id="305" r:id="rId26"/>
    <p:sldId id="306" r:id="rId27"/>
    <p:sldId id="307" r:id="rId28"/>
    <p:sldId id="308" r:id="rId29"/>
    <p:sldId id="295" r:id="rId30"/>
    <p:sldId id="296" r:id="rId31"/>
    <p:sldId id="297" r:id="rId32"/>
    <p:sldId id="328" r:id="rId33"/>
    <p:sldId id="261" r:id="rId34"/>
    <p:sldId id="298" r:id="rId35"/>
    <p:sldId id="299" r:id="rId36"/>
    <p:sldId id="257" r:id="rId37"/>
    <p:sldId id="260" r:id="rId38"/>
    <p:sldId id="300" r:id="rId39"/>
    <p:sldId id="301" r:id="rId40"/>
    <p:sldId id="325" r:id="rId41"/>
    <p:sldId id="324" r:id="rId42"/>
    <p:sldId id="274" r:id="rId43"/>
    <p:sldId id="282" r:id="rId44"/>
    <p:sldId id="275" r:id="rId45"/>
    <p:sldId id="329" r:id="rId46"/>
    <p:sldId id="281" r:id="rId47"/>
    <p:sldId id="309" r:id="rId48"/>
    <p:sldId id="310" r:id="rId49"/>
    <p:sldId id="314" r:id="rId50"/>
    <p:sldId id="313" r:id="rId51"/>
    <p:sldId id="312" r:id="rId52"/>
    <p:sldId id="311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288" r:id="rId63"/>
    <p:sldId id="289" r:id="rId64"/>
    <p:sldId id="330" r:id="rId65"/>
    <p:sldId id="331" r:id="rId66"/>
    <p:sldId id="290" r:id="rId67"/>
    <p:sldId id="291" r:id="rId68"/>
    <p:sldId id="293" r:id="rId69"/>
    <p:sldId id="294" r:id="rId7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87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70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85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74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8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26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88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85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73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42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63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B657-22E6-4AF3-A71F-D5E4BC77B4E5}" type="datetimeFigureOut">
              <a:rPr lang="pl-PL" smtClean="0"/>
              <a:t>2014-06-30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F421-EB6E-450C-9348-A452B8D8EE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28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2230"/>
            <a:ext cx="7774713" cy="52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3193"/>
            <a:ext cx="7632848" cy="50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1839"/>
            <a:ext cx="7704856" cy="5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2829"/>
            <a:ext cx="7488832" cy="56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3"/>
            <a:ext cx="7786608" cy="51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75505"/>
            <a:ext cx="7848872" cy="52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1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71995"/>
            <a:ext cx="7704856" cy="51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1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5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8187"/>
            <a:ext cx="76200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5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5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8687"/>
            <a:ext cx="7620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0" y="699537"/>
            <a:ext cx="8110916" cy="53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5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1062"/>
            <a:ext cx="76200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5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5" y="857250"/>
            <a:ext cx="8200912" cy="46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42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5" y="857250"/>
            <a:ext cx="7984887" cy="44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04887"/>
            <a:ext cx="76200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16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2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2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2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2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3324"/>
            <a:ext cx="7704856" cy="57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3" y="795306"/>
            <a:ext cx="7858618" cy="52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63441"/>
            <a:ext cx="5904656" cy="55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49581"/>
            <a:ext cx="6696744" cy="549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28700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42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2" y="620688"/>
            <a:ext cx="758484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5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36353"/>
            <a:ext cx="7416824" cy="50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5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66" y="1340768"/>
            <a:ext cx="761086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5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Obraz 10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83906"/>
            <a:ext cx="7416824" cy="55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44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70734"/>
            <a:ext cx="7272808" cy="58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8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81267"/>
            <a:ext cx="7344816" cy="50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16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8" y="871996"/>
            <a:ext cx="7578036" cy="50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1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3" y="747422"/>
            <a:ext cx="7930626" cy="52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" y="836712"/>
            <a:ext cx="763069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2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3" y="908720"/>
            <a:ext cx="741574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2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37" y="836712"/>
            <a:ext cx="741575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5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920880" cy="53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" y="679014"/>
            <a:ext cx="7866069" cy="52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5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4694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95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28452" cy="52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3471"/>
            <a:ext cx="7704856" cy="51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2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6849"/>
            <a:ext cx="7488832" cy="49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2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5" y="980728"/>
            <a:ext cx="747150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47422"/>
            <a:ext cx="7992888" cy="53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052736"/>
            <a:ext cx="7389753" cy="49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93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908721"/>
            <a:ext cx="7678325" cy="51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2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91077"/>
            <a:ext cx="7704856" cy="51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2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908720"/>
            <a:ext cx="7606319" cy="50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93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908720"/>
            <a:ext cx="7606319" cy="50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93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282012" cy="48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93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5" y="980728"/>
            <a:ext cx="747150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93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3" y="843193"/>
            <a:ext cx="7786609" cy="5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93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5" y="938963"/>
            <a:ext cx="7534311" cy="50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93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8" y="891078"/>
            <a:ext cx="7498036" cy="49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5881"/>
            <a:ext cx="8352928" cy="55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6849"/>
            <a:ext cx="7488832" cy="49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9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5" y="938963"/>
            <a:ext cx="7534311" cy="50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20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3" y="980728"/>
            <a:ext cx="730827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5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9"/>
            <a:ext cx="7326544" cy="49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5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74694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954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6682"/>
            <a:ext cx="7560840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954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8" y="908720"/>
            <a:ext cx="752322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5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68487"/>
            <a:ext cx="7344816" cy="492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5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20241"/>
            <a:ext cx="7488832" cy="50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5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78036" cy="50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90562"/>
            <a:ext cx="76200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9536"/>
            <a:ext cx="7992888" cy="53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Office PowerPoint</Application>
  <PresentationFormat>Pokaz na ekranie (4:3)</PresentationFormat>
  <Paragraphs>0</Paragraphs>
  <Slides>69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69</vt:i4>
      </vt:variant>
    </vt:vector>
  </HeadingPairs>
  <TitlesOfParts>
    <vt:vector size="7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</dc:creator>
  <cp:lastModifiedBy>Grzegorz</cp:lastModifiedBy>
  <cp:revision>10</cp:revision>
  <dcterms:created xsi:type="dcterms:W3CDTF">2013-06-18T06:02:51Z</dcterms:created>
  <dcterms:modified xsi:type="dcterms:W3CDTF">2014-06-30T08:00:29Z</dcterms:modified>
</cp:coreProperties>
</file>